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Poppins Light" charset="1" panose="02000000000000000000"/>
      <p:regular r:id="rId11"/>
    </p:embeddedFont>
    <p:embeddedFont>
      <p:font typeface="Poppins Light Bold" charset="1" panose="02000000000000000000"/>
      <p:regular r:id="rId12"/>
    </p:embeddedFont>
    <p:embeddedFont>
      <p:font typeface="Poppins Medium" charset="1" panose="02000000000000000000"/>
      <p:regular r:id="rId13"/>
    </p:embeddedFont>
    <p:embeddedFont>
      <p:font typeface="Poppins Medium Bold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9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37216" y="5492384"/>
            <a:ext cx="7531832" cy="75318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522084" y="143309"/>
            <a:ext cx="7531832" cy="753183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772900" y="1028700"/>
            <a:ext cx="5486400" cy="8229600"/>
            <a:chOff x="0" y="0"/>
            <a:chExt cx="6350000" cy="95250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92521" r="-74144" t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3304861"/>
            <a:ext cx="10268080" cy="5940739"/>
            <a:chOff x="0" y="0"/>
            <a:chExt cx="3512536" cy="203222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512537" cy="2032227"/>
            </a:xfrm>
            <a:custGeom>
              <a:avLst/>
              <a:gdLst/>
              <a:ahLst/>
              <a:cxnLst/>
              <a:rect r="r" b="b" t="t" l="l"/>
              <a:pathLst>
                <a:path h="2032227" w="3512537">
                  <a:moveTo>
                    <a:pt x="3388077" y="2032227"/>
                  </a:moveTo>
                  <a:lnTo>
                    <a:pt x="124460" y="2032227"/>
                  </a:lnTo>
                  <a:cubicBezTo>
                    <a:pt x="55880" y="2032227"/>
                    <a:pt x="0" y="1976346"/>
                    <a:pt x="0" y="19077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88077" y="0"/>
                  </a:lnTo>
                  <a:cubicBezTo>
                    <a:pt x="3456656" y="0"/>
                    <a:pt x="3512537" y="55880"/>
                    <a:pt x="3512537" y="124460"/>
                  </a:cubicBezTo>
                  <a:lnTo>
                    <a:pt x="3512537" y="1907767"/>
                  </a:lnTo>
                  <a:cubicBezTo>
                    <a:pt x="3512537" y="1976347"/>
                    <a:pt x="3456656" y="2032227"/>
                    <a:pt x="3388077" y="203222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97827" y="4007192"/>
            <a:ext cx="8719175" cy="325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Fredoka One"/>
              </a:rPr>
              <a:t>Group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8477" y="8100478"/>
            <a:ext cx="8708526" cy="519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 Light"/>
              </a:rPr>
              <a:t>Presented by Group 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10268080" cy="1930525"/>
            <a:chOff x="0" y="0"/>
            <a:chExt cx="3512536" cy="6604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512537" cy="660400"/>
            </a:xfrm>
            <a:custGeom>
              <a:avLst/>
              <a:gdLst/>
              <a:ahLst/>
              <a:cxnLst/>
              <a:rect r="r" b="b" t="t" l="l"/>
              <a:pathLst>
                <a:path h="660400" w="3512537">
                  <a:moveTo>
                    <a:pt x="338807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88077" y="0"/>
                  </a:lnTo>
                  <a:cubicBezTo>
                    <a:pt x="3456656" y="0"/>
                    <a:pt x="3512537" y="55880"/>
                    <a:pt x="3512537" y="124460"/>
                  </a:cubicBezTo>
                  <a:lnTo>
                    <a:pt x="3512537" y="535940"/>
                  </a:lnTo>
                  <a:cubicBezTo>
                    <a:pt x="3512537" y="604520"/>
                    <a:pt x="3456656" y="660400"/>
                    <a:pt x="3388077" y="660400"/>
                  </a:cubicBezTo>
                  <a:close/>
                </a:path>
              </a:pathLst>
            </a:custGeom>
            <a:solidFill>
              <a:srgbClr val="FEB3E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97827" y="1653920"/>
            <a:ext cx="871917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oppins Light"/>
              </a:rPr>
              <a:t>Shirley Lane Elementary School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EB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5847" y="6326813"/>
            <a:ext cx="7531832" cy="75318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56168" y="-3255786"/>
            <a:ext cx="7531832" cy="753183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725215"/>
            <a:ext cx="16230600" cy="4423050"/>
            <a:chOff x="0" y="0"/>
            <a:chExt cx="5552214" cy="1513051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552214" cy="1513051"/>
            </a:xfrm>
            <a:custGeom>
              <a:avLst/>
              <a:gdLst/>
              <a:ahLst/>
              <a:cxnLst/>
              <a:rect r="r" b="b" t="t" l="l"/>
              <a:pathLst>
                <a:path h="1513051" w="5552214">
                  <a:moveTo>
                    <a:pt x="5427754" y="1513051"/>
                  </a:moveTo>
                  <a:lnTo>
                    <a:pt x="124460" y="1513051"/>
                  </a:lnTo>
                  <a:cubicBezTo>
                    <a:pt x="55880" y="1513051"/>
                    <a:pt x="0" y="1457171"/>
                    <a:pt x="0" y="13885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27754" y="0"/>
                  </a:lnTo>
                  <a:cubicBezTo>
                    <a:pt x="5496334" y="0"/>
                    <a:pt x="5552214" y="55880"/>
                    <a:pt x="5552214" y="124460"/>
                  </a:cubicBezTo>
                  <a:lnTo>
                    <a:pt x="5552214" y="1388591"/>
                  </a:lnTo>
                  <a:cubicBezTo>
                    <a:pt x="5552214" y="1457171"/>
                    <a:pt x="5496334" y="1513051"/>
                    <a:pt x="5427754" y="1513051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779088" y="2558723"/>
            <a:ext cx="8719175" cy="326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Fredoka One"/>
              </a:rPr>
              <a:t>Thank</a:t>
            </a:r>
          </a:p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Fredoka One"/>
              </a:rPr>
              <a:t>You!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6516983"/>
            <a:ext cx="16230600" cy="1957195"/>
            <a:chOff x="0" y="0"/>
            <a:chExt cx="5552214" cy="678902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5552214" cy="678902"/>
            </a:xfrm>
            <a:custGeom>
              <a:avLst/>
              <a:gdLst/>
              <a:ahLst/>
              <a:cxnLst/>
              <a:rect r="r" b="b" t="t" l="l"/>
              <a:pathLst>
                <a:path h="678902" w="5552214">
                  <a:moveTo>
                    <a:pt x="5427754" y="678902"/>
                  </a:moveTo>
                  <a:lnTo>
                    <a:pt x="124460" y="678902"/>
                  </a:lnTo>
                  <a:cubicBezTo>
                    <a:pt x="55880" y="678902"/>
                    <a:pt x="0" y="623022"/>
                    <a:pt x="0" y="5544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27754" y="0"/>
                  </a:lnTo>
                  <a:cubicBezTo>
                    <a:pt x="5496334" y="0"/>
                    <a:pt x="5552214" y="55880"/>
                    <a:pt x="5552214" y="124460"/>
                  </a:cubicBezTo>
                  <a:lnTo>
                    <a:pt x="5552214" y="554442"/>
                  </a:lnTo>
                  <a:cubicBezTo>
                    <a:pt x="5552214" y="623022"/>
                    <a:pt x="5496334" y="678902"/>
                    <a:pt x="5427754" y="678902"/>
                  </a:cubicBezTo>
                  <a:close/>
                </a:path>
              </a:pathLst>
            </a:custGeom>
            <a:solidFill>
              <a:srgbClr val="7894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779088" y="7189088"/>
            <a:ext cx="8719175" cy="546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Medium"/>
              </a:rPr>
              <a:t>Do you have any questions for us?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2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78716" y="5555721"/>
            <a:ext cx="3946234" cy="3434784"/>
            <a:chOff x="0" y="0"/>
            <a:chExt cx="1693707" cy="147419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693707" cy="1474195"/>
            </a:xfrm>
            <a:custGeom>
              <a:avLst/>
              <a:gdLst/>
              <a:ahLst/>
              <a:cxnLst/>
              <a:rect r="r" b="b" t="t" l="l"/>
              <a:pathLst>
                <a:path h="1474195" w="1693707">
                  <a:moveTo>
                    <a:pt x="1569247" y="1474195"/>
                  </a:moveTo>
                  <a:lnTo>
                    <a:pt x="124460" y="1474195"/>
                  </a:lnTo>
                  <a:cubicBezTo>
                    <a:pt x="55880" y="1474195"/>
                    <a:pt x="0" y="1418315"/>
                    <a:pt x="0" y="13497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9247" y="0"/>
                  </a:lnTo>
                  <a:cubicBezTo>
                    <a:pt x="1637827" y="0"/>
                    <a:pt x="1693707" y="55880"/>
                    <a:pt x="1693707" y="124460"/>
                  </a:cubicBezTo>
                  <a:lnTo>
                    <a:pt x="1693707" y="1349735"/>
                  </a:lnTo>
                  <a:cubicBezTo>
                    <a:pt x="1693707" y="1418315"/>
                    <a:pt x="1637827" y="1474195"/>
                    <a:pt x="1569247" y="1474195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42809" y="5555721"/>
            <a:ext cx="3946234" cy="3434784"/>
            <a:chOff x="0" y="0"/>
            <a:chExt cx="1693707" cy="147419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693707" cy="1474195"/>
            </a:xfrm>
            <a:custGeom>
              <a:avLst/>
              <a:gdLst/>
              <a:ahLst/>
              <a:cxnLst/>
              <a:rect r="r" b="b" t="t" l="l"/>
              <a:pathLst>
                <a:path h="1474195" w="1693707">
                  <a:moveTo>
                    <a:pt x="1569247" y="1474195"/>
                  </a:moveTo>
                  <a:lnTo>
                    <a:pt x="124460" y="1474195"/>
                  </a:lnTo>
                  <a:cubicBezTo>
                    <a:pt x="55880" y="1474195"/>
                    <a:pt x="0" y="1418315"/>
                    <a:pt x="0" y="13497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9247" y="0"/>
                  </a:lnTo>
                  <a:cubicBezTo>
                    <a:pt x="1637827" y="0"/>
                    <a:pt x="1693707" y="55880"/>
                    <a:pt x="1693707" y="124460"/>
                  </a:cubicBezTo>
                  <a:lnTo>
                    <a:pt x="1693707" y="1349735"/>
                  </a:lnTo>
                  <a:cubicBezTo>
                    <a:pt x="1693707" y="1418315"/>
                    <a:pt x="1637827" y="1474195"/>
                    <a:pt x="1569247" y="1474195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313066" y="5555721"/>
            <a:ext cx="3946234" cy="3434784"/>
            <a:chOff x="0" y="0"/>
            <a:chExt cx="1693707" cy="147419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693707" cy="1474195"/>
            </a:xfrm>
            <a:custGeom>
              <a:avLst/>
              <a:gdLst/>
              <a:ahLst/>
              <a:cxnLst/>
              <a:rect r="r" b="b" t="t" l="l"/>
              <a:pathLst>
                <a:path h="1474195" w="1693707">
                  <a:moveTo>
                    <a:pt x="1569247" y="1474195"/>
                  </a:moveTo>
                  <a:lnTo>
                    <a:pt x="124460" y="1474195"/>
                  </a:lnTo>
                  <a:cubicBezTo>
                    <a:pt x="55880" y="1474195"/>
                    <a:pt x="0" y="1418315"/>
                    <a:pt x="0" y="13497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9247" y="0"/>
                  </a:lnTo>
                  <a:cubicBezTo>
                    <a:pt x="1637827" y="0"/>
                    <a:pt x="1693707" y="55880"/>
                    <a:pt x="1693707" y="124460"/>
                  </a:cubicBezTo>
                  <a:lnTo>
                    <a:pt x="1693707" y="1349735"/>
                  </a:lnTo>
                  <a:cubicBezTo>
                    <a:pt x="1693707" y="1418315"/>
                    <a:pt x="1637827" y="1474195"/>
                    <a:pt x="1569247" y="1474195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6230600" cy="2003023"/>
            <a:chOff x="0" y="0"/>
            <a:chExt cx="21640800" cy="267069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1640800" cy="2670697"/>
              <a:chOff x="0" y="0"/>
              <a:chExt cx="5552214" cy="6852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5552214" cy="685200"/>
              </a:xfrm>
              <a:custGeom>
                <a:avLst/>
                <a:gdLst/>
                <a:ahLst/>
                <a:cxnLst/>
                <a:rect r="r" b="b" t="t" l="l"/>
                <a:pathLst>
                  <a:path h="685200" w="5552214">
                    <a:moveTo>
                      <a:pt x="5427754" y="685200"/>
                    </a:moveTo>
                    <a:lnTo>
                      <a:pt x="124460" y="685200"/>
                    </a:lnTo>
                    <a:cubicBezTo>
                      <a:pt x="55880" y="685200"/>
                      <a:pt x="0" y="629320"/>
                      <a:pt x="0" y="5607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27754" y="0"/>
                    </a:lnTo>
                    <a:cubicBezTo>
                      <a:pt x="5496334" y="0"/>
                      <a:pt x="5552214" y="55880"/>
                      <a:pt x="5552214" y="124460"/>
                    </a:cubicBezTo>
                    <a:lnTo>
                      <a:pt x="5552214" y="560740"/>
                    </a:lnTo>
                    <a:cubicBezTo>
                      <a:pt x="5552214" y="629320"/>
                      <a:pt x="5496334" y="685200"/>
                      <a:pt x="5427754" y="685200"/>
                    </a:cubicBezTo>
                    <a:close/>
                  </a:path>
                </a:pathLst>
              </a:custGeom>
              <a:solidFill>
                <a:srgbClr val="7894F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946966" y="513024"/>
              <a:ext cx="15746868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BFFF3"/>
                  </a:solidFill>
                  <a:latin typeface="Fredoka One"/>
                </a:rPr>
                <a:t>Meet the Group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21852" y="5555721"/>
            <a:ext cx="3946234" cy="3434784"/>
            <a:chOff x="0" y="0"/>
            <a:chExt cx="5261645" cy="457971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261645" cy="4579712"/>
              <a:chOff x="0" y="0"/>
              <a:chExt cx="1693707" cy="1474195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1693707" cy="1474195"/>
              </a:xfrm>
              <a:custGeom>
                <a:avLst/>
                <a:gdLst/>
                <a:ahLst/>
                <a:cxnLst/>
                <a:rect r="r" b="b" t="t" l="l"/>
                <a:pathLst>
                  <a:path h="1474195" w="1693707">
                    <a:moveTo>
                      <a:pt x="1569247" y="1474195"/>
                    </a:moveTo>
                    <a:lnTo>
                      <a:pt x="124460" y="1474195"/>
                    </a:lnTo>
                    <a:cubicBezTo>
                      <a:pt x="55880" y="1474195"/>
                      <a:pt x="0" y="1418315"/>
                      <a:pt x="0" y="134973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49735"/>
                    </a:lnTo>
                    <a:cubicBezTo>
                      <a:pt x="1693707" y="1418315"/>
                      <a:pt x="1637827" y="1474195"/>
                      <a:pt x="1569247" y="1474195"/>
                    </a:cubicBezTo>
                    <a:close/>
                  </a:path>
                </a:pathLst>
              </a:custGeom>
              <a:solidFill>
                <a:srgbClr val="FBFFF3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528584" y="2814634"/>
              <a:ext cx="4072422" cy="67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000000"/>
                  </a:solidFill>
                  <a:latin typeface="Poppins Medium"/>
                </a:rPr>
                <a:t>Larissa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28584" y="3675232"/>
              <a:ext cx="4072422" cy="51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Poppins Light"/>
                </a:rPr>
                <a:t>Group Leader</a:t>
              </a: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567810" y="4450155"/>
            <a:ext cx="3054316" cy="3054316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82023" r="-29589" t="-18807" b="-22268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624675" y="4450155"/>
            <a:ext cx="3054316" cy="3054316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49921" r="-108" t="0" b="-2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688768" y="4450155"/>
            <a:ext cx="3054316" cy="3054316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62802" r="-42450" t="-8641" b="-25200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759025" y="4450155"/>
            <a:ext cx="3054316" cy="3054316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52228" r="-41437" t="-15601" b="-13509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575155" y="7695272"/>
            <a:ext cx="3054316" cy="999408"/>
            <a:chOff x="0" y="0"/>
            <a:chExt cx="4072422" cy="133254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38100"/>
              <a:ext cx="4072422" cy="67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000000"/>
                  </a:solidFill>
                  <a:latin typeface="Poppins Medium"/>
                </a:rPr>
                <a:t>Tristan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22498"/>
              <a:ext cx="4072422" cy="51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Poppins Light"/>
                </a:rPr>
                <a:t>Researcher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639248" y="7695272"/>
            <a:ext cx="3054316" cy="999408"/>
            <a:chOff x="0" y="0"/>
            <a:chExt cx="4072422" cy="1332545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38100"/>
              <a:ext cx="4072422" cy="67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000000"/>
                  </a:solidFill>
                  <a:latin typeface="Poppins Medium"/>
                </a:rPr>
                <a:t>Sebastian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22498"/>
              <a:ext cx="4072422" cy="51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Poppins Light"/>
                </a:rPr>
                <a:t>Resource Collector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709505" y="7695272"/>
            <a:ext cx="3054316" cy="999408"/>
            <a:chOff x="0" y="0"/>
            <a:chExt cx="4072422" cy="1332545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38100"/>
              <a:ext cx="4072422" cy="675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000000"/>
                  </a:solidFill>
                  <a:latin typeface="Poppins Medium"/>
                </a:rPr>
                <a:t>Paisley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822498"/>
              <a:ext cx="4072422" cy="51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Poppins Light"/>
                </a:rPr>
                <a:t>Summarizer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571960" y="-43155"/>
            <a:ext cx="3739132" cy="2683495"/>
            <a:chOff x="0" y="0"/>
            <a:chExt cx="4985509" cy="3577994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89" t="34912" r="9219" b="0"/>
            <a:stretch>
              <a:fillRect/>
            </a:stretch>
          </p:blipFill>
          <p:spPr>
            <a:xfrm flipH="false" flipV="false" rot="0"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name="TextBox 36" id="36"/>
            <p:cNvSpPr txBox="true"/>
            <p:nvPr/>
          </p:nvSpPr>
          <p:spPr>
            <a:xfrm rot="0">
              <a:off x="1290545" y="1397037"/>
              <a:ext cx="249957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Larissa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9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98190" y="6879462"/>
            <a:ext cx="6173770" cy="617377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2000907"/>
            <a:chOff x="0" y="0"/>
            <a:chExt cx="21640800" cy="266787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1640800" cy="2667875"/>
              <a:chOff x="0" y="0"/>
              <a:chExt cx="5552214" cy="684476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5552214" cy="684476"/>
              </a:xfrm>
              <a:custGeom>
                <a:avLst/>
                <a:gdLst/>
                <a:ahLst/>
                <a:cxnLst/>
                <a:rect r="r" b="b" t="t" l="l"/>
                <a:pathLst>
                  <a:path h="684476" w="5552214">
                    <a:moveTo>
                      <a:pt x="5427754" y="684476"/>
                    </a:moveTo>
                    <a:lnTo>
                      <a:pt x="124460" y="684476"/>
                    </a:lnTo>
                    <a:cubicBezTo>
                      <a:pt x="55880" y="684476"/>
                      <a:pt x="0" y="628596"/>
                      <a:pt x="0" y="5600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27754" y="0"/>
                    </a:lnTo>
                    <a:cubicBezTo>
                      <a:pt x="5496334" y="0"/>
                      <a:pt x="5552214" y="55880"/>
                      <a:pt x="5552214" y="124460"/>
                    </a:cubicBezTo>
                    <a:lnTo>
                      <a:pt x="5552214" y="560016"/>
                    </a:lnTo>
                    <a:cubicBezTo>
                      <a:pt x="5552214" y="628596"/>
                      <a:pt x="5496334" y="684476"/>
                      <a:pt x="5427754" y="684476"/>
                    </a:cubicBezTo>
                    <a:close/>
                  </a:path>
                </a:pathLst>
              </a:custGeom>
              <a:solidFill>
                <a:srgbClr val="FEB3EB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86613" y="513024"/>
              <a:ext cx="15633947" cy="1632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Fredoka One"/>
                </a:rPr>
                <a:t>Introduction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304861"/>
            <a:ext cx="9910999" cy="5953439"/>
            <a:chOff x="0" y="0"/>
            <a:chExt cx="3390385" cy="203657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390385" cy="2036571"/>
            </a:xfrm>
            <a:custGeom>
              <a:avLst/>
              <a:gdLst/>
              <a:ahLst/>
              <a:cxnLst/>
              <a:rect r="r" b="b" t="t" l="l"/>
              <a:pathLst>
                <a:path h="2036571" w="3390385">
                  <a:moveTo>
                    <a:pt x="3265925" y="2036571"/>
                  </a:moveTo>
                  <a:lnTo>
                    <a:pt x="124460" y="2036571"/>
                  </a:lnTo>
                  <a:cubicBezTo>
                    <a:pt x="55880" y="2036571"/>
                    <a:pt x="0" y="1980691"/>
                    <a:pt x="0" y="19121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65925" y="0"/>
                  </a:lnTo>
                  <a:cubicBezTo>
                    <a:pt x="3334505" y="0"/>
                    <a:pt x="3390385" y="55880"/>
                    <a:pt x="3390385" y="124460"/>
                  </a:cubicBezTo>
                  <a:lnTo>
                    <a:pt x="3390385" y="1912111"/>
                  </a:lnTo>
                  <a:cubicBezTo>
                    <a:pt x="3390385" y="1980691"/>
                    <a:pt x="3334505" y="2036571"/>
                    <a:pt x="3265925" y="2036571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16601" y="4270323"/>
            <a:ext cx="8302608" cy="396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Poppins Light"/>
              </a:rPr>
              <a:t>Start inspired with thousands of templates, collaborate with ease, and engage your audience with a memorable Canva Presentation.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 Light"/>
              </a:rPr>
              <a:t>Apply page animations and transitions to your Canva Presentation to emphasize ideas and make them even more memorable.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571960" y="-43155"/>
            <a:ext cx="3739132" cy="2683495"/>
            <a:chOff x="0" y="0"/>
            <a:chExt cx="4985509" cy="3577994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 b="0"/>
            <a:stretch>
              <a:fillRect/>
            </a:stretch>
          </p:blipFill>
          <p:spPr>
            <a:xfrm flipH="false" flipV="false" rot="0"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1290545" y="1397037"/>
              <a:ext cx="249957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Larissa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296780" y="3295780"/>
            <a:ext cx="5962520" cy="596252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66" b="-49559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2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7807" y="5958788"/>
            <a:ext cx="7531832" cy="753183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EB3E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2003023"/>
            <a:chOff x="0" y="0"/>
            <a:chExt cx="21640800" cy="267069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1640800" cy="2670697"/>
              <a:chOff x="0" y="0"/>
              <a:chExt cx="5552214" cy="6852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5552214" cy="685200"/>
              </a:xfrm>
              <a:custGeom>
                <a:avLst/>
                <a:gdLst/>
                <a:ahLst/>
                <a:cxnLst/>
                <a:rect r="r" b="b" t="t" l="l"/>
                <a:pathLst>
                  <a:path h="685200" w="5552214">
                    <a:moveTo>
                      <a:pt x="5427754" y="685200"/>
                    </a:moveTo>
                    <a:lnTo>
                      <a:pt x="124460" y="685200"/>
                    </a:lnTo>
                    <a:cubicBezTo>
                      <a:pt x="55880" y="685200"/>
                      <a:pt x="0" y="629320"/>
                      <a:pt x="0" y="5607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27754" y="0"/>
                    </a:lnTo>
                    <a:cubicBezTo>
                      <a:pt x="5496334" y="0"/>
                      <a:pt x="5552214" y="55880"/>
                      <a:pt x="5552214" y="124460"/>
                    </a:cubicBezTo>
                    <a:lnTo>
                      <a:pt x="5552214" y="560740"/>
                    </a:lnTo>
                    <a:cubicBezTo>
                      <a:pt x="5552214" y="629320"/>
                      <a:pt x="5496334" y="685200"/>
                      <a:pt x="5427754" y="685200"/>
                    </a:cubicBezTo>
                    <a:close/>
                  </a:path>
                </a:pathLst>
              </a:custGeom>
              <a:solidFill>
                <a:srgbClr val="FA9329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86613" y="513024"/>
              <a:ext cx="15633947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BFFF3"/>
                  </a:solidFill>
                  <a:latin typeface="Fredoka One"/>
                </a:rPr>
                <a:t>Goals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71960" y="-43155"/>
            <a:ext cx="3739132" cy="2683495"/>
            <a:chOff x="0" y="0"/>
            <a:chExt cx="4985509" cy="357799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 b="0"/>
            <a:stretch>
              <a:fillRect/>
            </a:stretch>
          </p:blipFill>
          <p:spPr>
            <a:xfrm flipH="false" flipV="false" rot="0"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1290545" y="1397037"/>
              <a:ext cx="249957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Tristan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3304861"/>
            <a:ext cx="5268947" cy="5953439"/>
            <a:chOff x="0" y="0"/>
            <a:chExt cx="1802418" cy="203657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802418" cy="2036571"/>
            </a:xfrm>
            <a:custGeom>
              <a:avLst/>
              <a:gdLst/>
              <a:ahLst/>
              <a:cxnLst/>
              <a:rect r="r" b="b" t="t" l="l"/>
              <a:pathLst>
                <a:path h="2036571" w="1802418">
                  <a:moveTo>
                    <a:pt x="1677957" y="2036571"/>
                  </a:moveTo>
                  <a:lnTo>
                    <a:pt x="124460" y="2036571"/>
                  </a:lnTo>
                  <a:cubicBezTo>
                    <a:pt x="55880" y="2036571"/>
                    <a:pt x="0" y="1980691"/>
                    <a:pt x="0" y="19121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7958" y="0"/>
                  </a:lnTo>
                  <a:cubicBezTo>
                    <a:pt x="1746538" y="0"/>
                    <a:pt x="1802418" y="55880"/>
                    <a:pt x="1802418" y="124460"/>
                  </a:cubicBezTo>
                  <a:lnTo>
                    <a:pt x="1802418" y="1912111"/>
                  </a:lnTo>
                  <a:cubicBezTo>
                    <a:pt x="1802418" y="1980691"/>
                    <a:pt x="1746538" y="2036571"/>
                    <a:pt x="1677958" y="2036571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18660" y="6676208"/>
            <a:ext cx="3676081" cy="197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Poppins Light"/>
              </a:rPr>
              <a:t>Pre-record your Canva presentation to present anytime, anywhere.</a:t>
            </a:r>
            <a:r>
              <a:rPr lang="en-US" sz="1200">
                <a:solidFill>
                  <a:srgbClr val="000000"/>
                </a:solidFill>
                <a:latin typeface="Poppins Light"/>
              </a:rPr>
              <a:t> 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424594" y="4781657"/>
            <a:ext cx="447715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424594" y="4006201"/>
            <a:ext cx="4477158" cy="784980"/>
            <a:chOff x="0" y="0"/>
            <a:chExt cx="5969544" cy="104664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258754" y="-57150"/>
              <a:ext cx="4901441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Our First Goal</a:t>
              </a:r>
            </a:p>
          </p:txBody>
        </p:sp>
        <p:sp>
          <p:nvSpPr>
            <p:cNvPr name="AutoShape 17" id="17"/>
            <p:cNvSpPr/>
            <p:nvPr/>
          </p:nvSpPr>
          <p:spPr>
            <a:xfrm rot="0">
              <a:off x="0" y="1033940"/>
              <a:ext cx="5969544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6509527" y="3304861"/>
            <a:ext cx="5268947" cy="5953439"/>
            <a:chOff x="0" y="0"/>
            <a:chExt cx="1802418" cy="2036571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802418" cy="2036571"/>
            </a:xfrm>
            <a:custGeom>
              <a:avLst/>
              <a:gdLst/>
              <a:ahLst/>
              <a:cxnLst/>
              <a:rect r="r" b="b" t="t" l="l"/>
              <a:pathLst>
                <a:path h="2036571" w="1802418">
                  <a:moveTo>
                    <a:pt x="1677957" y="2036571"/>
                  </a:moveTo>
                  <a:lnTo>
                    <a:pt x="124460" y="2036571"/>
                  </a:lnTo>
                  <a:cubicBezTo>
                    <a:pt x="55880" y="2036571"/>
                    <a:pt x="0" y="1980691"/>
                    <a:pt x="0" y="19121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7958" y="0"/>
                  </a:lnTo>
                  <a:cubicBezTo>
                    <a:pt x="1746538" y="0"/>
                    <a:pt x="1802418" y="55880"/>
                    <a:pt x="1802418" y="124460"/>
                  </a:cubicBezTo>
                  <a:lnTo>
                    <a:pt x="1802418" y="1912111"/>
                  </a:lnTo>
                  <a:cubicBezTo>
                    <a:pt x="1802418" y="1980691"/>
                    <a:pt x="1746538" y="2036571"/>
                    <a:pt x="1677958" y="2036571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114630" y="6684675"/>
            <a:ext cx="4267949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Poppins Light"/>
              </a:rPr>
              <a:t>Add audio or record yourself talking over a presentation, then share it with everyone.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905421" y="4006201"/>
            <a:ext cx="4477158" cy="784980"/>
            <a:chOff x="0" y="0"/>
            <a:chExt cx="5969544" cy="104664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278946" y="-57150"/>
              <a:ext cx="4901441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Our Second Goal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rot="0">
              <a:off x="0" y="1033940"/>
              <a:ext cx="5969544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1990353" y="3304861"/>
            <a:ext cx="5268947" cy="5953439"/>
            <a:chOff x="0" y="0"/>
            <a:chExt cx="1802418" cy="2036571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802418" cy="2036571"/>
            </a:xfrm>
            <a:custGeom>
              <a:avLst/>
              <a:gdLst/>
              <a:ahLst/>
              <a:cxnLst/>
              <a:rect r="r" b="b" t="t" l="l"/>
              <a:pathLst>
                <a:path h="2036571" w="1802418">
                  <a:moveTo>
                    <a:pt x="1677957" y="2036571"/>
                  </a:moveTo>
                  <a:lnTo>
                    <a:pt x="124460" y="2036571"/>
                  </a:lnTo>
                  <a:cubicBezTo>
                    <a:pt x="55880" y="2036571"/>
                    <a:pt x="0" y="1980691"/>
                    <a:pt x="0" y="19121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7958" y="0"/>
                  </a:lnTo>
                  <a:cubicBezTo>
                    <a:pt x="1746538" y="0"/>
                    <a:pt x="1802418" y="55880"/>
                    <a:pt x="1802418" y="124460"/>
                  </a:cubicBezTo>
                  <a:lnTo>
                    <a:pt x="1802418" y="1912111"/>
                  </a:lnTo>
                  <a:cubicBezTo>
                    <a:pt x="1802418" y="1980691"/>
                    <a:pt x="1746538" y="2036571"/>
                    <a:pt x="1677958" y="2036571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766235" y="6676208"/>
            <a:ext cx="3676081" cy="197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Poppins Light"/>
              </a:rPr>
              <a:t>It’s excellent for capturing audiences beyond a one-time event.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386248" y="4006201"/>
            <a:ext cx="4477158" cy="784980"/>
            <a:chOff x="0" y="0"/>
            <a:chExt cx="5969544" cy="1046640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506650" y="-57150"/>
              <a:ext cx="4901441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Our Third Goal</a:t>
              </a:r>
            </a:p>
          </p:txBody>
        </p:sp>
        <p:sp>
          <p:nvSpPr>
            <p:cNvPr name="AutoShape 29" id="29"/>
            <p:cNvSpPr/>
            <p:nvPr/>
          </p:nvSpPr>
          <p:spPr>
            <a:xfrm rot="0">
              <a:off x="0" y="1033940"/>
              <a:ext cx="5969544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B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436007"/>
            <a:ext cx="6822293" cy="682229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5354" r="-22004" t="0" b="-2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6822293" cy="2009373"/>
            <a:chOff x="0" y="0"/>
            <a:chExt cx="2333791" cy="68737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33791" cy="687373"/>
            </a:xfrm>
            <a:custGeom>
              <a:avLst/>
              <a:gdLst/>
              <a:ahLst/>
              <a:cxnLst/>
              <a:rect r="r" b="b" t="t" l="l"/>
              <a:pathLst>
                <a:path h="687373" w="2333791">
                  <a:moveTo>
                    <a:pt x="2209331" y="687373"/>
                  </a:moveTo>
                  <a:lnTo>
                    <a:pt x="124460" y="687373"/>
                  </a:lnTo>
                  <a:cubicBezTo>
                    <a:pt x="55880" y="687373"/>
                    <a:pt x="0" y="631493"/>
                    <a:pt x="0" y="56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9331" y="0"/>
                  </a:lnTo>
                  <a:cubicBezTo>
                    <a:pt x="2277911" y="0"/>
                    <a:pt x="2333791" y="55880"/>
                    <a:pt x="2333791" y="124460"/>
                  </a:cubicBezTo>
                  <a:lnTo>
                    <a:pt x="2333791" y="562913"/>
                  </a:lnTo>
                  <a:cubicBezTo>
                    <a:pt x="2333791" y="631493"/>
                    <a:pt x="2277911" y="687373"/>
                    <a:pt x="2209331" y="687373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25137" y="1527443"/>
            <a:ext cx="562942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BFFF3"/>
                </a:solidFill>
                <a:latin typeface="Fredoka One"/>
              </a:rPr>
              <a:t>Background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434248" y="1028700"/>
            <a:ext cx="8825052" cy="3524840"/>
            <a:chOff x="0" y="0"/>
            <a:chExt cx="3018901" cy="120578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018901" cy="1205788"/>
            </a:xfrm>
            <a:custGeom>
              <a:avLst/>
              <a:gdLst/>
              <a:ahLst/>
              <a:cxnLst/>
              <a:rect r="r" b="b" t="t" l="l"/>
              <a:pathLst>
                <a:path h="1205788" w="3018901">
                  <a:moveTo>
                    <a:pt x="2894441" y="1205788"/>
                  </a:moveTo>
                  <a:lnTo>
                    <a:pt x="124460" y="1205788"/>
                  </a:lnTo>
                  <a:cubicBezTo>
                    <a:pt x="55880" y="1205788"/>
                    <a:pt x="0" y="1149908"/>
                    <a:pt x="0" y="10813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4441" y="0"/>
                  </a:lnTo>
                  <a:cubicBezTo>
                    <a:pt x="2963021" y="0"/>
                    <a:pt x="3018901" y="55880"/>
                    <a:pt x="3018901" y="124460"/>
                  </a:cubicBezTo>
                  <a:lnTo>
                    <a:pt x="3018901" y="1081328"/>
                  </a:lnTo>
                  <a:cubicBezTo>
                    <a:pt x="3018901" y="1149908"/>
                    <a:pt x="2963021" y="1205788"/>
                    <a:pt x="2894441" y="1205788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024208" y="1579513"/>
            <a:ext cx="486944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General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4208" y="2885927"/>
            <a:ext cx="7453003" cy="125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 Light"/>
              </a:rPr>
              <a:t>Present with ease and wow any audience with Canva Presentations. Choose from over a thousand templates to fit any objective or topic. 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8830142" y="2412118"/>
            <a:ext cx="551931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4571960" y="-43155"/>
            <a:ext cx="3739132" cy="2683495"/>
            <a:chOff x="0" y="0"/>
            <a:chExt cx="4985509" cy="3577994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9" t="34912" r="9219" b="0"/>
            <a:stretch>
              <a:fillRect/>
            </a:stretch>
          </p:blipFill>
          <p:spPr>
            <a:xfrm flipH="false" flipV="false" rot="0"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name="TextBox 14" id="14"/>
            <p:cNvSpPr txBox="true"/>
            <p:nvPr/>
          </p:nvSpPr>
          <p:spPr>
            <a:xfrm rot="0">
              <a:off x="1290545" y="1397037"/>
              <a:ext cx="249957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Larissa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34248" y="5314278"/>
            <a:ext cx="8825052" cy="3944022"/>
            <a:chOff x="0" y="0"/>
            <a:chExt cx="3018901" cy="1349183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3018901" cy="1349183"/>
            </a:xfrm>
            <a:custGeom>
              <a:avLst/>
              <a:gdLst/>
              <a:ahLst/>
              <a:cxnLst/>
              <a:rect r="r" b="b" t="t" l="l"/>
              <a:pathLst>
                <a:path h="1349183" w="3018901">
                  <a:moveTo>
                    <a:pt x="2894441" y="1349183"/>
                  </a:moveTo>
                  <a:lnTo>
                    <a:pt x="124460" y="1349183"/>
                  </a:lnTo>
                  <a:cubicBezTo>
                    <a:pt x="55880" y="1349183"/>
                    <a:pt x="0" y="1293303"/>
                    <a:pt x="0" y="12247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4441" y="0"/>
                  </a:lnTo>
                  <a:cubicBezTo>
                    <a:pt x="2963021" y="0"/>
                    <a:pt x="3018901" y="55880"/>
                    <a:pt x="3018901" y="124460"/>
                  </a:cubicBezTo>
                  <a:lnTo>
                    <a:pt x="3018901" y="1224723"/>
                  </a:lnTo>
                  <a:cubicBezTo>
                    <a:pt x="3018901" y="1293303"/>
                    <a:pt x="2963021" y="1349183"/>
                    <a:pt x="2894441" y="1349183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024208" y="5861622"/>
            <a:ext cx="486944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History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24208" y="7055289"/>
            <a:ext cx="7453003" cy="167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oppins Light"/>
              </a:rPr>
              <a:t>With Canva Presentations, you can collaborate in real-time with your teammates or co-presenters. Share tasks and work simultaneously to create a powerful presentation.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8830142" y="6694227"/>
            <a:ext cx="764706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2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31884" y="2610841"/>
            <a:ext cx="12327416" cy="2104695"/>
            <a:chOff x="0" y="0"/>
            <a:chExt cx="16436555" cy="28062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436555" cy="2806260"/>
              <a:chOff x="0" y="0"/>
              <a:chExt cx="11326641" cy="193383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11326640" cy="1933830"/>
              </a:xfrm>
              <a:custGeom>
                <a:avLst/>
                <a:gdLst/>
                <a:ahLst/>
                <a:cxnLst/>
                <a:rect r="r" b="b" t="t" l="l"/>
                <a:pathLst>
                  <a:path h="1933830" w="11326640">
                    <a:moveTo>
                      <a:pt x="11202181" y="1933829"/>
                    </a:moveTo>
                    <a:lnTo>
                      <a:pt x="124460" y="1933829"/>
                    </a:lnTo>
                    <a:cubicBezTo>
                      <a:pt x="55880" y="1933829"/>
                      <a:pt x="0" y="1877950"/>
                      <a:pt x="0" y="18093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202181" y="0"/>
                    </a:lnTo>
                    <a:cubicBezTo>
                      <a:pt x="11270761" y="0"/>
                      <a:pt x="11326640" y="55880"/>
                      <a:pt x="11326640" y="124460"/>
                    </a:cubicBezTo>
                    <a:lnTo>
                      <a:pt x="11326640" y="1809370"/>
                    </a:lnTo>
                    <a:cubicBezTo>
                      <a:pt x="11326640" y="1877950"/>
                      <a:pt x="11270761" y="1933830"/>
                      <a:pt x="11202181" y="1933830"/>
                    </a:cubicBezTo>
                    <a:close/>
                  </a:path>
                </a:pathLst>
              </a:custGeom>
              <a:solidFill>
                <a:srgbClr val="FBFFF3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572844" y="391077"/>
              <a:ext cx="9937337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Name and their Contribution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72844" y="1355505"/>
              <a:ext cx="15059879" cy="1095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Apply page animations and transitions to your Canva presentation to emphasize ideas and make them even more memorable.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31884" y="4881169"/>
            <a:ext cx="12327416" cy="2104695"/>
            <a:chOff x="0" y="0"/>
            <a:chExt cx="16436555" cy="280626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6436555" cy="2806260"/>
              <a:chOff x="0" y="0"/>
              <a:chExt cx="11326641" cy="193383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1326640" cy="1933830"/>
              </a:xfrm>
              <a:custGeom>
                <a:avLst/>
                <a:gdLst/>
                <a:ahLst/>
                <a:cxnLst/>
                <a:rect r="r" b="b" t="t" l="l"/>
                <a:pathLst>
                  <a:path h="1933830" w="11326640">
                    <a:moveTo>
                      <a:pt x="11202181" y="1933829"/>
                    </a:moveTo>
                    <a:lnTo>
                      <a:pt x="124460" y="1933829"/>
                    </a:lnTo>
                    <a:cubicBezTo>
                      <a:pt x="55880" y="1933829"/>
                      <a:pt x="0" y="1877950"/>
                      <a:pt x="0" y="18093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202181" y="0"/>
                    </a:lnTo>
                    <a:cubicBezTo>
                      <a:pt x="11270761" y="0"/>
                      <a:pt x="11326640" y="55880"/>
                      <a:pt x="11326640" y="124460"/>
                    </a:cubicBezTo>
                    <a:lnTo>
                      <a:pt x="11326640" y="1809370"/>
                    </a:lnTo>
                    <a:cubicBezTo>
                      <a:pt x="11326640" y="1877950"/>
                      <a:pt x="11270761" y="1933830"/>
                      <a:pt x="11202181" y="1933830"/>
                    </a:cubicBezTo>
                    <a:close/>
                  </a:path>
                </a:pathLst>
              </a:custGeom>
              <a:solidFill>
                <a:srgbClr val="FBFFF3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572844" y="374770"/>
              <a:ext cx="9937337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Name and their Contribution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72844" y="1339198"/>
              <a:ext cx="15059879" cy="1095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Poppins Light"/>
                </a:rPr>
                <a:t>Find the magic and fun in presenting with Canva Presentations by pressing C for confetti, D for a drumroll, and O for bubbles.</a:t>
              </a:r>
              <a:r>
                <a:rPr lang="en-US" sz="1200">
                  <a:solidFill>
                    <a:srgbClr val="000000"/>
                  </a:solidFill>
                  <a:latin typeface="Poppins Light"/>
                </a:rPr>
                <a:t>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31884" y="7163130"/>
            <a:ext cx="12327416" cy="2104695"/>
            <a:chOff x="0" y="0"/>
            <a:chExt cx="16436555" cy="280626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6436555" cy="2806260"/>
              <a:chOff x="0" y="0"/>
              <a:chExt cx="11326641" cy="193383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11326640" cy="1933830"/>
              </a:xfrm>
              <a:custGeom>
                <a:avLst/>
                <a:gdLst/>
                <a:ahLst/>
                <a:cxnLst/>
                <a:rect r="r" b="b" t="t" l="l"/>
                <a:pathLst>
                  <a:path h="1933830" w="11326640">
                    <a:moveTo>
                      <a:pt x="11202181" y="1933829"/>
                    </a:moveTo>
                    <a:lnTo>
                      <a:pt x="124460" y="1933829"/>
                    </a:lnTo>
                    <a:cubicBezTo>
                      <a:pt x="55880" y="1933829"/>
                      <a:pt x="0" y="1877950"/>
                      <a:pt x="0" y="18093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202181" y="0"/>
                    </a:lnTo>
                    <a:cubicBezTo>
                      <a:pt x="11270761" y="0"/>
                      <a:pt x="11326640" y="55880"/>
                      <a:pt x="11326640" y="124460"/>
                    </a:cubicBezTo>
                    <a:lnTo>
                      <a:pt x="11326640" y="1809370"/>
                    </a:lnTo>
                    <a:cubicBezTo>
                      <a:pt x="11326640" y="1877950"/>
                      <a:pt x="11270761" y="1933830"/>
                      <a:pt x="11202181" y="1933830"/>
                    </a:cubicBezTo>
                    <a:close/>
                  </a:path>
                </a:pathLst>
              </a:custGeom>
              <a:solidFill>
                <a:srgbClr val="FBFFF3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572844" y="391077"/>
              <a:ext cx="9937337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Name and their Contribution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72844" y="1355505"/>
              <a:ext cx="15059879" cy="1095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Poppins Light"/>
                </a:rPr>
                <a:t>Collaborate in real-time with your teammates. Share tasks and work simultaneously to create a powerful presentation.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00125" y="1028700"/>
            <a:ext cx="12416216" cy="84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Fredoka One"/>
              </a:rPr>
              <a:t>Notable People and Contributions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00125" y="2586380"/>
            <a:ext cx="3785213" cy="2129156"/>
            <a:chOff x="0" y="0"/>
            <a:chExt cx="11289030" cy="63500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r="11" t="-16669" b="-1665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00125" y="4868938"/>
            <a:ext cx="3785213" cy="2129156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r="11" t="-7522" b="-7502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00125" y="7138669"/>
            <a:ext cx="3785213" cy="2129156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r="11" t="0" b="-3656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4571960" y="-43155"/>
            <a:ext cx="3739132" cy="2683495"/>
            <a:chOff x="0" y="0"/>
            <a:chExt cx="4985509" cy="3577994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89" t="34912" r="9219" b="0"/>
            <a:stretch>
              <a:fillRect/>
            </a:stretch>
          </p:blipFill>
          <p:spPr>
            <a:xfrm flipH="false" flipV="false" rot="0"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1290545" y="1397037"/>
              <a:ext cx="249957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Larissa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2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31884" y="2610841"/>
            <a:ext cx="12327416" cy="2104695"/>
            <a:chOff x="0" y="0"/>
            <a:chExt cx="16436555" cy="280626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436555" cy="2806260"/>
              <a:chOff x="0" y="0"/>
              <a:chExt cx="11326641" cy="193383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11326640" cy="1933830"/>
              </a:xfrm>
              <a:custGeom>
                <a:avLst/>
                <a:gdLst/>
                <a:ahLst/>
                <a:cxnLst/>
                <a:rect r="r" b="b" t="t" l="l"/>
                <a:pathLst>
                  <a:path h="1933830" w="11326640">
                    <a:moveTo>
                      <a:pt x="11202181" y="1933829"/>
                    </a:moveTo>
                    <a:lnTo>
                      <a:pt x="124460" y="1933829"/>
                    </a:lnTo>
                    <a:cubicBezTo>
                      <a:pt x="55880" y="1933829"/>
                      <a:pt x="0" y="1877950"/>
                      <a:pt x="0" y="18093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202181" y="0"/>
                    </a:lnTo>
                    <a:cubicBezTo>
                      <a:pt x="11270761" y="0"/>
                      <a:pt x="11326640" y="55880"/>
                      <a:pt x="11326640" y="124460"/>
                    </a:cubicBezTo>
                    <a:lnTo>
                      <a:pt x="11326640" y="1809370"/>
                    </a:lnTo>
                    <a:cubicBezTo>
                      <a:pt x="11326640" y="1877950"/>
                      <a:pt x="11270761" y="1933830"/>
                      <a:pt x="11202181" y="1933830"/>
                    </a:cubicBezTo>
                    <a:close/>
                  </a:path>
                </a:pathLst>
              </a:custGeom>
              <a:solidFill>
                <a:srgbClr val="FBFFF3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572844" y="391077"/>
              <a:ext cx="9937337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Name and their Contribution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72844" y="1355505"/>
              <a:ext cx="15059879" cy="1095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Apply page animations and transitions to your Canva presentation to emphasize ideas and make them even more memorable.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31884" y="4881169"/>
            <a:ext cx="12327416" cy="2104695"/>
            <a:chOff x="0" y="0"/>
            <a:chExt cx="16436555" cy="280626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6436555" cy="2806260"/>
              <a:chOff x="0" y="0"/>
              <a:chExt cx="11326641" cy="193383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1326640" cy="1933830"/>
              </a:xfrm>
              <a:custGeom>
                <a:avLst/>
                <a:gdLst/>
                <a:ahLst/>
                <a:cxnLst/>
                <a:rect r="r" b="b" t="t" l="l"/>
                <a:pathLst>
                  <a:path h="1933830" w="11326640">
                    <a:moveTo>
                      <a:pt x="11202181" y="1933829"/>
                    </a:moveTo>
                    <a:lnTo>
                      <a:pt x="124460" y="1933829"/>
                    </a:lnTo>
                    <a:cubicBezTo>
                      <a:pt x="55880" y="1933829"/>
                      <a:pt x="0" y="1877950"/>
                      <a:pt x="0" y="18093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202181" y="0"/>
                    </a:lnTo>
                    <a:cubicBezTo>
                      <a:pt x="11270761" y="0"/>
                      <a:pt x="11326640" y="55880"/>
                      <a:pt x="11326640" y="124460"/>
                    </a:cubicBezTo>
                    <a:lnTo>
                      <a:pt x="11326640" y="1809370"/>
                    </a:lnTo>
                    <a:cubicBezTo>
                      <a:pt x="11326640" y="1877950"/>
                      <a:pt x="11270761" y="1933830"/>
                      <a:pt x="11202181" y="1933830"/>
                    </a:cubicBezTo>
                    <a:close/>
                  </a:path>
                </a:pathLst>
              </a:custGeom>
              <a:solidFill>
                <a:srgbClr val="FBFFF3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572844" y="374770"/>
              <a:ext cx="9937337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Name and their Contribution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72844" y="1339198"/>
              <a:ext cx="15059879" cy="1095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Poppins Light"/>
                </a:rPr>
                <a:t>Find the magic and fun in presenting with Canva Presentations by pressing C for confetti, D for a drumroll, and O for bubbles.</a:t>
              </a:r>
              <a:r>
                <a:rPr lang="en-US" sz="1200">
                  <a:solidFill>
                    <a:srgbClr val="000000"/>
                  </a:solidFill>
                  <a:latin typeface="Poppins Light"/>
                </a:rPr>
                <a:t>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31884" y="7163130"/>
            <a:ext cx="12327416" cy="2104695"/>
            <a:chOff x="0" y="0"/>
            <a:chExt cx="16436555" cy="280626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6436555" cy="2806260"/>
              <a:chOff x="0" y="0"/>
              <a:chExt cx="11326641" cy="193383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11326640" cy="1933830"/>
              </a:xfrm>
              <a:custGeom>
                <a:avLst/>
                <a:gdLst/>
                <a:ahLst/>
                <a:cxnLst/>
                <a:rect r="r" b="b" t="t" l="l"/>
                <a:pathLst>
                  <a:path h="1933830" w="11326640">
                    <a:moveTo>
                      <a:pt x="11202181" y="1933829"/>
                    </a:moveTo>
                    <a:lnTo>
                      <a:pt x="124460" y="1933829"/>
                    </a:lnTo>
                    <a:cubicBezTo>
                      <a:pt x="55880" y="1933829"/>
                      <a:pt x="0" y="1877950"/>
                      <a:pt x="0" y="180937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202181" y="0"/>
                    </a:lnTo>
                    <a:cubicBezTo>
                      <a:pt x="11270761" y="0"/>
                      <a:pt x="11326640" y="55880"/>
                      <a:pt x="11326640" y="124460"/>
                    </a:cubicBezTo>
                    <a:lnTo>
                      <a:pt x="11326640" y="1809370"/>
                    </a:lnTo>
                    <a:cubicBezTo>
                      <a:pt x="11326640" y="1877950"/>
                      <a:pt x="11270761" y="1933830"/>
                      <a:pt x="11202181" y="1933830"/>
                    </a:cubicBezTo>
                    <a:close/>
                  </a:path>
                </a:pathLst>
              </a:custGeom>
              <a:solidFill>
                <a:srgbClr val="FBFFF3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572844" y="391077"/>
              <a:ext cx="9937337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Name and their Contribution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72844" y="1355505"/>
              <a:ext cx="15059879" cy="1095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Poppins Light"/>
                </a:rPr>
                <a:t>Collaborate in real-time with your teammates. Share tasks and work simultaneously to create a powerful presentation.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00125" y="1028700"/>
            <a:ext cx="12416216" cy="84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Fredoka One"/>
              </a:rPr>
              <a:t>Notable People and Contributions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00125" y="2586380"/>
            <a:ext cx="3785213" cy="2129156"/>
            <a:chOff x="0" y="0"/>
            <a:chExt cx="11289030" cy="63500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r="11" t="-16669" b="-1665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00125" y="4868938"/>
            <a:ext cx="3785213" cy="2129156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r="11" t="-7522" b="-7502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00125" y="7138669"/>
            <a:ext cx="3785213" cy="2129156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r="11" t="0" b="-3656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4571960" y="-43155"/>
            <a:ext cx="3739132" cy="2683495"/>
            <a:chOff x="0" y="0"/>
            <a:chExt cx="4985509" cy="3577994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89" t="34912" r="9219" b="0"/>
            <a:stretch>
              <a:fillRect/>
            </a:stretch>
          </p:blipFill>
          <p:spPr>
            <a:xfrm flipH="false" flipV="false" rot="0"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name="TextBox 26" id="26"/>
            <p:cNvSpPr txBox="true"/>
            <p:nvPr/>
          </p:nvSpPr>
          <p:spPr>
            <a:xfrm rot="0">
              <a:off x="1290545" y="1397037"/>
              <a:ext cx="249957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Larissa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9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2000907"/>
            <a:chOff x="0" y="0"/>
            <a:chExt cx="21640800" cy="26678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640800" cy="2667875"/>
              <a:chOff x="0" y="0"/>
              <a:chExt cx="5552214" cy="684476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552214" cy="684476"/>
              </a:xfrm>
              <a:custGeom>
                <a:avLst/>
                <a:gdLst/>
                <a:ahLst/>
                <a:cxnLst/>
                <a:rect r="r" b="b" t="t" l="l"/>
                <a:pathLst>
                  <a:path h="684476" w="5552214">
                    <a:moveTo>
                      <a:pt x="5427754" y="684476"/>
                    </a:moveTo>
                    <a:lnTo>
                      <a:pt x="124460" y="684476"/>
                    </a:lnTo>
                    <a:cubicBezTo>
                      <a:pt x="55880" y="684476"/>
                      <a:pt x="0" y="628596"/>
                      <a:pt x="0" y="5600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27754" y="0"/>
                    </a:lnTo>
                    <a:cubicBezTo>
                      <a:pt x="5496334" y="0"/>
                      <a:pt x="5552214" y="55880"/>
                      <a:pt x="5552214" y="124460"/>
                    </a:cubicBezTo>
                    <a:lnTo>
                      <a:pt x="5552214" y="560016"/>
                    </a:lnTo>
                    <a:cubicBezTo>
                      <a:pt x="5552214" y="628596"/>
                      <a:pt x="5496334" y="684476"/>
                      <a:pt x="5427754" y="684476"/>
                    </a:cubicBezTo>
                    <a:close/>
                  </a:path>
                </a:pathLst>
              </a:custGeom>
              <a:solidFill>
                <a:srgbClr val="CDC2FE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819634" y="513024"/>
              <a:ext cx="14001532" cy="1632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Fredoka One"/>
                </a:rPr>
                <a:t>Main Concepts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71960" y="-43155"/>
            <a:ext cx="3739132" cy="2683495"/>
            <a:chOff x="0" y="0"/>
            <a:chExt cx="4985509" cy="357799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 b="0"/>
            <a:stretch>
              <a:fillRect/>
            </a:stretch>
          </p:blipFill>
          <p:spPr>
            <a:xfrm flipH="false" flipV="false" rot="0"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019480" y="1397037"/>
              <a:ext cx="29465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Sebastian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143500"/>
            <a:ext cx="5268947" cy="4114800"/>
            <a:chOff x="0" y="0"/>
            <a:chExt cx="1802418" cy="1407604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802418" cy="1407604"/>
            </a:xfrm>
            <a:custGeom>
              <a:avLst/>
              <a:gdLst/>
              <a:ahLst/>
              <a:cxnLst/>
              <a:rect r="r" b="b" t="t" l="l"/>
              <a:pathLst>
                <a:path h="1407604" w="1802418">
                  <a:moveTo>
                    <a:pt x="1677957" y="1407604"/>
                  </a:moveTo>
                  <a:lnTo>
                    <a:pt x="124460" y="1407604"/>
                  </a:lnTo>
                  <a:cubicBezTo>
                    <a:pt x="55880" y="1407604"/>
                    <a:pt x="0" y="1351724"/>
                    <a:pt x="0" y="1283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7958" y="0"/>
                  </a:lnTo>
                  <a:cubicBezTo>
                    <a:pt x="1746538" y="0"/>
                    <a:pt x="1802418" y="55880"/>
                    <a:pt x="1802418" y="124460"/>
                  </a:cubicBezTo>
                  <a:lnTo>
                    <a:pt x="1802418" y="1283144"/>
                  </a:lnTo>
                  <a:cubicBezTo>
                    <a:pt x="1802418" y="1351724"/>
                    <a:pt x="1746538" y="1407604"/>
                    <a:pt x="1677958" y="1407604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1806" y="6424903"/>
            <a:ext cx="4582734" cy="2218659"/>
            <a:chOff x="0" y="0"/>
            <a:chExt cx="6110311" cy="295821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604435" y="-57150"/>
              <a:ext cx="4901441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The First Concept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98534"/>
              <a:ext cx="6110311" cy="1659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Pre-record your Canva presentation to present anytime, anywhere.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09527" y="5143500"/>
            <a:ext cx="5268947" cy="4114800"/>
            <a:chOff x="0" y="0"/>
            <a:chExt cx="1802418" cy="1407604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802418" cy="1407604"/>
            </a:xfrm>
            <a:custGeom>
              <a:avLst/>
              <a:gdLst/>
              <a:ahLst/>
              <a:cxnLst/>
              <a:rect r="r" b="b" t="t" l="l"/>
              <a:pathLst>
                <a:path h="1407604" w="1802418">
                  <a:moveTo>
                    <a:pt x="1677957" y="1407604"/>
                  </a:moveTo>
                  <a:lnTo>
                    <a:pt x="124460" y="1407604"/>
                  </a:lnTo>
                  <a:cubicBezTo>
                    <a:pt x="55880" y="1407604"/>
                    <a:pt x="0" y="1351724"/>
                    <a:pt x="0" y="1283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7958" y="0"/>
                  </a:lnTo>
                  <a:cubicBezTo>
                    <a:pt x="1746538" y="0"/>
                    <a:pt x="1802418" y="55880"/>
                    <a:pt x="1802418" y="124460"/>
                  </a:cubicBezTo>
                  <a:lnTo>
                    <a:pt x="1802418" y="1283144"/>
                  </a:lnTo>
                  <a:cubicBezTo>
                    <a:pt x="1802418" y="1351724"/>
                    <a:pt x="1746538" y="1407604"/>
                    <a:pt x="1677958" y="1407604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852633" y="6424903"/>
            <a:ext cx="4582734" cy="2430326"/>
            <a:chOff x="0" y="0"/>
            <a:chExt cx="6110311" cy="324043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46960" y="-57150"/>
              <a:ext cx="5963352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The Second Concept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16312"/>
              <a:ext cx="6110311" cy="2224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Add audio or record yourself talking over a presentation, then share your video with everyone.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90353" y="5143500"/>
            <a:ext cx="5268947" cy="4114800"/>
            <a:chOff x="0" y="0"/>
            <a:chExt cx="1802418" cy="1407604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802418" cy="1407604"/>
            </a:xfrm>
            <a:custGeom>
              <a:avLst/>
              <a:gdLst/>
              <a:ahLst/>
              <a:cxnLst/>
              <a:rect r="r" b="b" t="t" l="l"/>
              <a:pathLst>
                <a:path h="1407604" w="1802418">
                  <a:moveTo>
                    <a:pt x="1677957" y="1407604"/>
                  </a:moveTo>
                  <a:lnTo>
                    <a:pt x="124460" y="1407604"/>
                  </a:lnTo>
                  <a:cubicBezTo>
                    <a:pt x="55880" y="1407604"/>
                    <a:pt x="0" y="1351724"/>
                    <a:pt x="0" y="12831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7958" y="0"/>
                  </a:lnTo>
                  <a:cubicBezTo>
                    <a:pt x="1746538" y="0"/>
                    <a:pt x="1802418" y="55880"/>
                    <a:pt x="1802418" y="124460"/>
                  </a:cubicBezTo>
                  <a:lnTo>
                    <a:pt x="1802418" y="1283144"/>
                  </a:lnTo>
                  <a:cubicBezTo>
                    <a:pt x="1802418" y="1351724"/>
                    <a:pt x="1746538" y="1407604"/>
                    <a:pt x="1677958" y="1407604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216859" y="6424903"/>
            <a:ext cx="4815936" cy="2205959"/>
            <a:chOff x="0" y="0"/>
            <a:chExt cx="6421248" cy="294127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6421248" cy="625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000000"/>
                  </a:solidFill>
                  <a:latin typeface="Fredoka One"/>
                </a:rPr>
                <a:t>The Third Concept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5468" y="1298534"/>
              <a:ext cx="6110311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It’s excellent for capturing audiences beyond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a one-time event.</a:t>
              </a:r>
            </a:p>
          </p:txBody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12009" y="3435800"/>
            <a:ext cx="4702329" cy="2645027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r="11" t="-83329" b="-8331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6792836" y="3435800"/>
            <a:ext cx="4702329" cy="2645027"/>
            <a:chOff x="0" y="0"/>
            <a:chExt cx="11289030" cy="635000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r="11" t="-9263" b="-9243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2273662" y="3435800"/>
            <a:ext cx="4702329" cy="2645027"/>
            <a:chOff x="0" y="0"/>
            <a:chExt cx="11289030" cy="635000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l="0" r="11" t="-9263" b="-9243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9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2000907"/>
            <a:chOff x="0" y="0"/>
            <a:chExt cx="21640800" cy="26678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640800" cy="2667875"/>
              <a:chOff x="0" y="0"/>
              <a:chExt cx="5552214" cy="684476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552214" cy="684476"/>
              </a:xfrm>
              <a:custGeom>
                <a:avLst/>
                <a:gdLst/>
                <a:ahLst/>
                <a:cxnLst/>
                <a:rect r="r" b="b" t="t" l="l"/>
                <a:pathLst>
                  <a:path h="684476" w="5552214">
                    <a:moveTo>
                      <a:pt x="5427754" y="684476"/>
                    </a:moveTo>
                    <a:lnTo>
                      <a:pt x="124460" y="684476"/>
                    </a:lnTo>
                    <a:cubicBezTo>
                      <a:pt x="55880" y="684476"/>
                      <a:pt x="0" y="628596"/>
                      <a:pt x="0" y="56001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27754" y="0"/>
                    </a:lnTo>
                    <a:cubicBezTo>
                      <a:pt x="5496334" y="0"/>
                      <a:pt x="5552214" y="55880"/>
                      <a:pt x="5552214" y="124460"/>
                    </a:cubicBezTo>
                    <a:lnTo>
                      <a:pt x="5552214" y="560016"/>
                    </a:lnTo>
                    <a:cubicBezTo>
                      <a:pt x="5552214" y="628596"/>
                      <a:pt x="5496334" y="684476"/>
                      <a:pt x="5427754" y="684476"/>
                    </a:cubicBezTo>
                    <a:close/>
                  </a:path>
                </a:pathLst>
              </a:custGeom>
              <a:solidFill>
                <a:srgbClr val="CDC2FE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786613" y="513024"/>
              <a:ext cx="15633947" cy="1632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Fredoka One"/>
                </a:rPr>
                <a:t>Group Synthesis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71960" y="-43155"/>
            <a:ext cx="3739132" cy="2683495"/>
            <a:chOff x="0" y="0"/>
            <a:chExt cx="4985509" cy="357799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 b="0"/>
            <a:stretch>
              <a:fillRect/>
            </a:stretch>
          </p:blipFill>
          <p:spPr>
            <a:xfrm flipH="false" flipV="false" rot="0"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290545" y="1397037"/>
              <a:ext cx="249957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Larissa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793239"/>
            <a:ext cx="5268947" cy="4465061"/>
            <a:chOff x="0" y="0"/>
            <a:chExt cx="1802418" cy="1527422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802418" cy="1527422"/>
            </a:xfrm>
            <a:custGeom>
              <a:avLst/>
              <a:gdLst/>
              <a:ahLst/>
              <a:cxnLst/>
              <a:rect r="r" b="b" t="t" l="l"/>
              <a:pathLst>
                <a:path h="1527422" w="1802418">
                  <a:moveTo>
                    <a:pt x="1677957" y="1527422"/>
                  </a:moveTo>
                  <a:lnTo>
                    <a:pt x="124460" y="1527422"/>
                  </a:lnTo>
                  <a:cubicBezTo>
                    <a:pt x="55880" y="1527422"/>
                    <a:pt x="0" y="1471542"/>
                    <a:pt x="0" y="14029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7958" y="0"/>
                  </a:lnTo>
                  <a:cubicBezTo>
                    <a:pt x="1746538" y="0"/>
                    <a:pt x="1802418" y="55880"/>
                    <a:pt x="1802418" y="124460"/>
                  </a:cubicBezTo>
                  <a:lnTo>
                    <a:pt x="1802418" y="1402962"/>
                  </a:lnTo>
                  <a:cubicBezTo>
                    <a:pt x="1802418" y="1471542"/>
                    <a:pt x="1746538" y="1527422"/>
                    <a:pt x="1677958" y="1527422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25133" y="6224430"/>
            <a:ext cx="3676081" cy="48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Our First Synthesis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6506" y="7013070"/>
            <a:ext cx="4113335" cy="167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</a:rPr>
              <a:t>Wow any audience with your Canva presentation. Design, plan, and present all in one place.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09527" y="4793239"/>
            <a:ext cx="5268947" cy="4465061"/>
            <a:chOff x="0" y="0"/>
            <a:chExt cx="1802418" cy="1527422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802418" cy="1527422"/>
            </a:xfrm>
            <a:custGeom>
              <a:avLst/>
              <a:gdLst/>
              <a:ahLst/>
              <a:cxnLst/>
              <a:rect r="r" b="b" t="t" l="l"/>
              <a:pathLst>
                <a:path h="1527422" w="1802418">
                  <a:moveTo>
                    <a:pt x="1677957" y="1527422"/>
                  </a:moveTo>
                  <a:lnTo>
                    <a:pt x="124460" y="1527422"/>
                  </a:lnTo>
                  <a:cubicBezTo>
                    <a:pt x="55880" y="1527422"/>
                    <a:pt x="0" y="1471542"/>
                    <a:pt x="0" y="14029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7958" y="0"/>
                  </a:lnTo>
                  <a:cubicBezTo>
                    <a:pt x="1746538" y="0"/>
                    <a:pt x="1802418" y="55880"/>
                    <a:pt x="1802418" y="124460"/>
                  </a:cubicBezTo>
                  <a:lnTo>
                    <a:pt x="1802418" y="1402962"/>
                  </a:lnTo>
                  <a:cubicBezTo>
                    <a:pt x="1802418" y="1471542"/>
                    <a:pt x="1746538" y="1527422"/>
                    <a:pt x="1677958" y="1527422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781255" y="6224430"/>
            <a:ext cx="4725491" cy="48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Our Second Synthesis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87332" y="7013070"/>
            <a:ext cx="4113335" cy="167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</a:rPr>
              <a:t>Wow any audience with your Canva presentation. Design, plan, and present all in one place.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990353" y="4793239"/>
            <a:ext cx="5268947" cy="4465061"/>
            <a:chOff x="0" y="0"/>
            <a:chExt cx="1802418" cy="1527422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802418" cy="1527422"/>
            </a:xfrm>
            <a:custGeom>
              <a:avLst/>
              <a:gdLst/>
              <a:ahLst/>
              <a:cxnLst/>
              <a:rect r="r" b="b" t="t" l="l"/>
              <a:pathLst>
                <a:path h="1527422" w="1802418">
                  <a:moveTo>
                    <a:pt x="1677957" y="1527422"/>
                  </a:moveTo>
                  <a:lnTo>
                    <a:pt x="124460" y="1527422"/>
                  </a:lnTo>
                  <a:cubicBezTo>
                    <a:pt x="55880" y="1527422"/>
                    <a:pt x="0" y="1471542"/>
                    <a:pt x="0" y="14029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7958" y="0"/>
                  </a:lnTo>
                  <a:cubicBezTo>
                    <a:pt x="1746538" y="0"/>
                    <a:pt x="1802418" y="55880"/>
                    <a:pt x="1802418" y="124460"/>
                  </a:cubicBezTo>
                  <a:lnTo>
                    <a:pt x="1802418" y="1402962"/>
                  </a:lnTo>
                  <a:cubicBezTo>
                    <a:pt x="1802418" y="1471542"/>
                    <a:pt x="1746538" y="1527422"/>
                    <a:pt x="1677958" y="1527422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310944" y="6224430"/>
            <a:ext cx="4627766" cy="48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Our Third Synthesis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68159" y="7013070"/>
            <a:ext cx="4113335" cy="167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</a:rPr>
              <a:t>Wow any audience with your Canva presentation. Design, plan, and present all in one place.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565098" y="3733511"/>
            <a:ext cx="2119457" cy="2119457"/>
            <a:chOff x="0" y="0"/>
            <a:chExt cx="2825943" cy="282594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825943" cy="2825943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B3EB"/>
              </a:solidFill>
            </p:spPr>
          </p:sp>
        </p:grpSp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63493" y="863493"/>
              <a:ext cx="1098956" cy="1098956"/>
            </a:xfrm>
            <a:prstGeom prst="rect">
              <a:avLst/>
            </a:prstGeom>
          </p:spPr>
        </p:pic>
      </p:grpSp>
      <p:grpSp>
        <p:nvGrpSpPr>
          <p:cNvPr name="Group 25" id="25"/>
          <p:cNvGrpSpPr/>
          <p:nvPr/>
        </p:nvGrpSpPr>
        <p:grpSpPr>
          <a:xfrm rot="0">
            <a:off x="8084271" y="3733511"/>
            <a:ext cx="2119457" cy="2119457"/>
            <a:chOff x="0" y="0"/>
            <a:chExt cx="2825943" cy="282594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825943" cy="2825943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B3EB"/>
              </a:solidFill>
            </p:spPr>
          </p:sp>
        </p:grpSp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60967" y="781029"/>
              <a:ext cx="1304009" cy="1209172"/>
            </a:xfrm>
            <a:prstGeom prst="rect">
              <a:avLst/>
            </a:prstGeom>
          </p:spPr>
        </p:pic>
      </p:grpSp>
      <p:grpSp>
        <p:nvGrpSpPr>
          <p:cNvPr name="Group 29" id="29"/>
          <p:cNvGrpSpPr/>
          <p:nvPr/>
        </p:nvGrpSpPr>
        <p:grpSpPr>
          <a:xfrm rot="0">
            <a:off x="2603445" y="3733511"/>
            <a:ext cx="2119457" cy="2119457"/>
            <a:chOff x="0" y="0"/>
            <a:chExt cx="2825943" cy="2825943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2825943" cy="2825943"/>
              <a:chOff x="0" y="0"/>
              <a:chExt cx="6350000" cy="63500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EB3EB"/>
              </a:solidFill>
            </p:spPr>
          </p:sp>
        </p:grpSp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07334" y="836137"/>
              <a:ext cx="1211274" cy="1098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DAEoMkkhVUU</dc:identifier>
  <dcterms:modified xsi:type="dcterms:W3CDTF">2011-08-01T06:04:30Z</dcterms:modified>
  <cp:revision>1</cp:revision>
</cp:coreProperties>
</file>